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BDC9-7717-4C5E-8864-20FA6D9923B7}" type="datetimeFigureOut">
              <a:rPr lang="es-ES" smtClean="0"/>
              <a:pPr/>
              <a:t>08/11/2016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3339-ABD2-476B-A5DC-5637C7B8ED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Documents and Settings\intergeo\Escritorio\borrar\mapa-mu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55198"/>
            <a:ext cx="9144000" cy="6102802"/>
          </a:xfrm>
          <a:prstGeom prst="rect">
            <a:avLst/>
          </a:prstGeom>
          <a:noFill/>
        </p:spPr>
      </p:pic>
      <p:sp>
        <p:nvSpPr>
          <p:cNvPr id="22" name="21 Rectángulo redondeado"/>
          <p:cNvSpPr/>
          <p:nvPr/>
        </p:nvSpPr>
        <p:spPr>
          <a:xfrm>
            <a:off x="899592" y="4293096"/>
            <a:ext cx="7416824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899592" y="5661248"/>
            <a:ext cx="7416824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899592" y="3212976"/>
            <a:ext cx="741682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899592" y="2204864"/>
            <a:ext cx="741682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899592" y="1052736"/>
            <a:ext cx="73448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0081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Llamada PROMOE </a:t>
            </a:r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2017/2018</a:t>
            </a: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26" name="AutoShape 2" descr="data:image/jpeg;base64,/9j/4AAQSkZJRgABAQAAAQABAAD/2wCEAAkGBxQSEhUUExMWFhQXGSAXFxYYGSAfGxweICIgICAcHxwbKCggICAnHx4dIjIhJikrLjouHh8zODMsNygtLi0BCgoKBQUFDgUFDisZExkrKysrKysrKysrKysrKysrKysrKysrKysrKysrKysrKysrKysrKysrKysrKysrKysrK//AABEIAKAAoAMBIgACEQEDEQH/xAAbAAABBQEBAAAAAAAAAAAAAAAFAAMEBgcCAf/EAEYQAAIBAwMBBQUFBAUKBwAAAAECAwAEEQUSITEGE0FRYQcUIjJxF1SBkZIjJEKhM2J0sdEVFiUmUlNygrLCNGN1g5Ozwf/EABQBAQAAAAAAAAAAAAAAAAAAAAD/xAAUEQEAAAAAAAAAAAAAAAAAAAAA/9oADAMBAAIRAxEAPwDcaVKo91fRxY7yRE3cLvYLn6Z60EilTF1eRxY7yREz03MBn6ZrlL+IlQJUJf5AGHxY648/woJNKo899EjKjyIrN8qswBb6A8muTqMOGPex4Q4Y7xhT5E54PoaCVSpk3SblXeu5hlV3DJHmB4ivUuULFA6l15ZQRuH1HUUDtKmLq8jjAMkiIDwCzAZ/OumuEC7y6hMZ3Ejbjzz0oHaVR7W9jlz3ciPjrtYHH1xUigVKlSoFSpUqBUqVKgVKlSoFWPw6DFq+q6qLsFhbqkUIyQE3BviGPHK5/GtgrPO0fYW7N3Nc6fdpAblBHOrqTnHG5SM84+n86DLbu/7/AE7RjcRPcBJpozGuS7quzCjxJxgfhVw7qMalofdQPbp3cpWFwd6deDnnP+NWNfZuYl0xIZV22UjSSFgQZC20kgDOOQeD6UW17stJPqVleLIgS2DhkIO5t3ljj86CkeynQIdT73U7wGW4a4zHljiLZhlAx6kfgB61VLwf6O13+3D/AOw1pFj2Au7K8eSwvFjtZpBJLA65xzlgnUcjIzx4dcCoc/sxna11GATxZu7gTocNhQGLYPrz4UAPsneM2paZDL/TWsU1vJ/yY2n8UINRewmpMdaW8Zvgv3uI08sRkbf5AVeNU9n8jaj79DIik27RMrA/0hUqH48On5UHsfY/7utlJBKouoJQ8rszlHHiFX+HPHhQPe3G3WRtMRxlHu1Vh5g4BH5VWdStfchrdhEzG2FuJ40Jz3ZJGQM+ef5CtF9pHZKbUBbG3lSJ7eXvQXBIyMY4HqKGQezeQWt8JLkTXt6u15mXCqB0UAZOP8B5UHHsThhFu7RWUtsxSIPJIDiY4b4kz4Dn9QrSaqnYLRL20jaO7uY5kVUSEIpG0LkHJI5z8P5Va6BUqVKg5kHBqL3Z8jUtjgZpn3j0oGu7PkaXdnyNO+8elL3j0oGljOelTKZFx6U9QKsL7X9p7uK+1MpqDQi17toYSFKybgMpg8+vHnW6VnGg9lt2tajPc2oaNu7MEjqCMgAErn6UFS7Tdp7v3m4f35rTurSOdIeCrSMBmPDc859aM3OrahqdzBaQ3JsytolxO6rklmAwMZGByPHxob2+7E3N1f3lxHC26OOOS3bGQ7qRlRnqceflRbUvfra+j1SGxecXFsI5rcHa8bjB54PGfSgG/aDejTTFuU3/AL57h3uOM/7zHTPh9eceFG9Fa8tffI5dTiu0EDsjblEySKpyAgJOB6ny6UBPYC9OmmfYPf8A3z3/ALn/ALPLPj/KpOhdnZ7i5ur46f7kPdpI1izlpZZAdzdB5+XiKCL7Pe092bqwVr03S3SOZ4mAJh25wcjnn1ol2D7Y3E+sTpJITbTd6LdSeB3TAZH1GaC9jez15pZSZLWVveLV0lUKC0cq52Z8gePz9K80DsdqFkdLuCplWN33wqmHiEnLb2z8XP5UEe17bXoOolrhyJA4tOR8LCbYNvHkQKO2Xam6/wA3+8MzNePObdJCRu3GTA/If3UI0TsLdGPSO8hdTHcytcAjkLvR1Leh2H864suzGouLW2WF4Ql9LcmZ1yi4x3bEZ5Gd3HqKCfq3bS7/AMi2brM0cjz+73NxjLJtJBP44z+HrWqdk7aSO1RZLr3s8kT4A3KTlehI4HGc1l+l2l9YwX1tNpzX0clwW4+BWDqcso+LADKvHhuq5eyDRbiz05IrkFX3MwQnJRT0H95x60F2pUqVB4wyMUyYQPGnmOBURVLUDohB8a993HrTToVqSjZGaDgQCnaVKgVUO/7dyR3OowiFCLOATISTljxwfIc+FXysW1s/v+vf2If3CgP6f7Tmmt9PlWFM3Vx7tKu4/szx0/Ag8+de6T231KTUPcnsYVK7XlIlJ2xk43DwJ9KzqGxa3uNG2/0F08E4HgJVwj4+oZP5VpOkH/WS7/sif3ig47Gdu769R52s4ktlWT9oJCTuQZAwecE8ZqP2W9p088lqLi0SOO7EncSJIT8UfUMpH/741TvZA1qIpv3mX3oxzgW+491t253YxjOB1zUT2UQiO6tDcsXWWCU2ZLHbG4JDgDpk8/yoLfY+2FpNNuLsQR99BIiNFuO0q5wGz16hh+FH+3HtDNhdWcAiV1nwZWJI7tSyrkY+pPPkKxC/sWj0a3uUHwTl7ef6o++I/kGH4Dzq0e0CeS5utTMdu00cMEULSBgBFj4y2D16MMDyoNP7ZdtZbe5isrK3FxdyLvKlsKi+bfXnyr2DtfcLfWlnPBGjTQGWUhidjDPA8COOtUeHtGtrqdtqNzkW15aKolAyFcAbgceo/nRbVLpLvW7J4Xyk1nJsb0bcAaBSe1e42tdpY7tNWXujNv8A2hGcbwvl6fhmjz9vwurx6eUXu5Yw8cuTklhuAx0wQKzCHtFHFoMmmOrC+70w9xtO7JfOR5/40V1jRHa+nRP/ABNrp8EsR/8AMiKnH44I/Ggttj7SXfRpNRaFA6uUWME4J3BQM9ec1zqftKePSINQSFGeRxG0ZY4U5YEZ68EVm9hfO2madbxRGR5r6SbuVIBZYmDFcngfN1PlTGpXbDSbu2kQxvBqCsYyclFkDEDjrgg8ig2Dt72tuLS4tba1t0nkud+A7FeUweo9CfyoZqHba+W4itILKN7ruRPOjSYVf6iHxPqfOqv7Ttbs7260yUXLJa5mV5o8qy42dOM9cDp41x7Rb6yiitbm0vHW+gijMLEEtNEem4nr0PP1BHNBtHeEgZ+uPKvRIR41xp92zRRtIm12RWdfJiASPwNSBOPKgbWQ561LrlWB6V1QKqJq/tA0u3upbefCy8JKxiyDkAgMwHIwR1q91jYEX+Ue0Pf7e77hd27p8nH45xiguXajtjp1iLfv1BVwXgKRhlAGOVx06jpRq31K3a39/VMK0XeF9mHKAZwfH8Kw6yW5I7PiAoLjZP3RlGUxnjI8tuf5VtOvCQaZOJSpl92beV+XdsOcemaAKnbDS41tJRGqC8LJEwhAPUKdxA4GWHWndT7W6bbGdXjA9xZA2IRhDL8uzjxxzismutH98tNBt87TItyAfJhsK/zAqxezbUzdSaxM4xI1vGJAfB1R1b+a0Fnt/aRpL20rKn7CFk3L3HwguTtIXGOqmpC+0LTFtveQjCKaUwnEPLvjOCv8XB61neoD/VODHXvh/wBbUZ9pPv0drpxuO5kulvVaMRAhDgZQc+JPFBfbDtLptzZPKDH7rFxIjoAEI8ChHB8uKjdme2OnXaTTQJtW0TJYxBSqHd8np8LcCsg1hTJpTXrvu98vw90qggRhQ2Ex1zkk59R9a1P2s6nHBosph27JFWKPZjG1vLHhtzQFLHtHYTWr6oqApGG3SGMd4NvBH+1UC59pOmxQxXpyBOWjVxF8Z7sjcD44BIrMLPVoo9N1m2gcNCrRtEw6ESYRsD6qPzoTruk8XNtj4LGN5l/97uj/ACoNm1ztrpdhcdzLHskjG4FIMhQ3iCo4z44ohLrmnvPBDsjke8XvY2EYZXC5wWbHUc4zWX9oJLmS+u3tjEC2mI0nedNhUFtvhu+tS9CdDeaB3IYJ7rIAH65G7Occdc0Fs1Ptzo0Nx7q6xZRipbuQYkY9QWxgdOSPLnpVtTSoWZG7mLKD4G2LlR4bTjgfSsa7PCH/ADXvTJt73e/ebvm7zI25zzuxjrWtdkHcWVqX+buEzn/hFAc7geteG3FeC49K8Nx6UDanaamVEjXJ/vqXQKqVrHsv0+6uXuZo3aRyGYbyFJAAHA9BV1pUFV7Uez+yv+5EyMBCpSNUbaADjjA+govBoUSWgsxu7kR9yOeduMdfPHjROlQVi07C2sfue0P+5FzDlum/G7Pn0p/T+x9tDJdyRqytd/03PH8WSB4Z3E/jVgpUFVm7AWjWK2BD+7q24Ded2ck/N9TTFn7NrKKKKJRJshnFynxnPeAAdfLgcVcaVBW7bsRaIt0mwtHdv3ksbHKbuTlR/CefDyHlQfT/AGS6fD8qykd6k20uSN0e7aD5gbjx61fKVBUdc9nNldSSySK4MqqrhG2qQpyOB45FSb7sPazG4LK2blEjlw38KdMeVWWlQUfVPZXYXDq8qykqixcSEAqgwAcUYHY61E1tMqFWtUMcKqcKFPmPHrVgpUFJ1D2V6dNcm4eJtzNvdAxEbN5lfXnP1PnVzMYxjHA6V3SoGjbikIBTtKg8AxXtKlQYL9ut190g/W9L7dbr7pB+t6yilQav9ut190g/W9L7dbr7pB+t6zvSNCluMEYRCdods4JHUKBy5HiB0oj/AJItkjMh76UBC6klY1cA7TsADng4zuI6jiguf263X3SD9b0vt1uvukH63qm2mjQTQrKFliDNtGJFk5ztGUYISC3HDUO1PQ3hDMGEsanDsoIKE9BIh+JPx49aDQ/t1uvukH63pfbrdfdIP1vWUU5b27yNtRSzcnaoyeOT+Q5oNT+3W6+6Qfrel9ut190g/W9ZXFEzBioJCjcxHgPM+lKWIrjcCNy7lz4qehHmPWg1T7dbr7pB+t6X263X3SD9b1l5spPjHdtmNdz8fKp8T5DkfnXNzavG2x0ZWIBCkYJDdDj18KDUvt1uvukH63pfbrdfdIP1vWbwaJcvu2QSNsYo2B8rDqpz4+lc2ukTyqGjhkdSSoKjOSOoHmR5Cg0r7dbr7pB+t6X263X3SD9b1mNjYSzEiKNnIxnHhngDnxJ6DrXMdnIwJEbEBxGTjo56If6xwePSg1D7dbr7pB+t6X263X3SD9b1nFzoVzGpeS3lRV5ZmUgD8ahmBsIdpw/yHHzYODjz54oNT+3W6+6Qfrel9ut190g/W9ZzcaDdRqzPbSqqjLMyEAD60OoFRbs5pQnkJcZijwXAONxJwqbvDcQefAAmhNXTs8iR20ZfaFbdKxPUsTsTAPUhVbHgNxoCs6xqB3zrGG2oGIK9yc/CiAcAKRuHpkkmig7OSlFxFt+MlkGCrJ5Kz4AJ8wuOcY4BoPLp8c2I5tojCtkt/AcZ+H8fAY8PKrjbQib3ZCcCVJZWPU7oFQA/ED824/SgEf5uyo0jLEDggwqoACgEkgsuWxxkHbxuGQTmhkTRqzlJI2WItvI8GxllJPgxyWPIbAAAxVn0p8pHIwLGa1W9bnB37toGVAz8xOaqkVhFEqiJgS/zSjGSW6k+obnHhigp/aHTlTZLGNsUufhGSEcAEoCf4SCGXPhnyp7sMf32IZwWDouePiZGCjPqeKN67skSeNdwZYlfDDHMWCNvmoVmXPrVT0bTDcyiIMFyrNuYEjCgseB6CglabbSQwXRkR4/2Qi+NSuWLD4QD1PBNGprmKWG3s7shENujW9x4ws2chvOJuM+RwaHHs9NP7u0c/fpN3mx2LARiLHebg+doAIOR1qNBoyzbxBcCZ0UvsKMpZV5OwtnOBzjigPTwsk2roeq2wVsHI42Dg+Iri0kEtvBetgtYgxSAnliObY89eSR/y1WtSsGgSFy+4Txd6AM8DJG1s9en0ogezu2eOB7hEaVImT4HIJl+VTjoR5nzoJdgm/TDvgluM3rE7GIO4xLljhWJzmiXZiKI29j3mRKLidrYltsZlXuiqyeIBOMEEcjnrQ7SdKEdxKguEdIY5HnysiqNh2kDHJbxDDyoXb6QJjKY5gbeJQ7zMGwoY4A29S5PHA5oC+lM7maC8tZnSa6y7x/DJDPzkjgg8MfhbA8jUd4Nmn3yB+8VL6JA46NgSjd+PX8aiWOnd7LHFBeZaclWLB48bRkb8nkHnByfGog0uRWmjkBjeBS7o2f4ccY6ePB6YoC2qWbS22lRoPidJVX6mXr9B1oxrdg8lvJbsm02yLc2fIJe3I2ydPPCyY86r47Oy94sYkXHcC5aQkhIo2GTn19B1JoddQRooaO43nO0rsZGAx1GSQV8MevSgJ6wv+j9N8v3nH/yLQGier6PJbpbs5ysyF0APy4I3KR4NyCceYoZQKjtzdyi3tu4J+KORDtXLHYxyOhIGGycUCqydj9SkQmOJgs+7vLZiAR3mMNHz/vFwPqooDGsWpuYyiEftAWUHgZwH6np5Vf9F+awPnb3ZH0IirNOyWstuYSZ3IC28nGBuztfPiHPBPTJB86tPZrtUPeUS73QMizLDvAxIJgvG75eGXjBIIbGeOQM6IMw2n/pS/8AWtU/RLIww4Yr+0fecc4Und18wvUVL1LX+6jtIIVeS5W0W3miT+AAhmywzhvDHQcknpVZ7RasyrtLEySAlmz8KgnJ27QFZz0LDoBjJzQc22pTOLhpdyxrbyFIyMAd4QFOPEnzqH2QvUgulkkbaoRxnGeShA4+pqZ2o1OZkCTtm4k2tNxjYij9lEfEnkuc88qPCoHZSyjmukjlBZCHJAJGdqMw5HPUUErQe0jJKDcFjEYXt8IAO7WQcsqjA4OCR1NdaDLFZSGczpKyIyxJHklmZSoLZHwqM5OfpTWm20N1DcYi7mWGEzoyszKwXG5WVvMHgipPbPS0t5HSOBUQMoWTvSznKhiCpJxyTzjwoI+stFNb222dA8Nv3bIc7t2ScDjHjT+o6nE19Zyq+Y41tg7YPBjI38eOKFaAsJuIluQe5ZtjkHBXdwGyPIkH6Zp2bTfd47r3hT3kb9xGM4zJklm9QqDPl8S0BTQ9VjS7vZO9VBKk6xOw4y7ZXIweo8xTVvfptu7eadG94WJhOi/ArxEkBgAOCCQSBxxTXaLRkito5IyS8bGG6H+zKQHUjyBG5fqhrntBpcUV8IEBEZMIIJJPxhC3J/4jQc2MCW1wneyrwJA4Ab4SUYKDkDkk9MVIh15JbSSO5BNykJjgmHVkOP2UnntxlW+ooh2htFOoJDJEO7Wcw7xKXkeNTjDEkkHHQmh1xoCRvvVu+tJIpJIJRxkqM7WA6Op6rQTm16Au0ZY91NYpbNIFJ7t15yV6kAjBx50DtrOFJIzLPG6BsuseTlQM4zjA3HC49SfCpeqW0VmYo2iE0jRJLKzswHxjIRAvQAfxcnNRNQtYxa28qIQ8ss6kbi3woU2KPX4iM+NAU1S/geK6hNwZfjW5t5DGV/aEYlj25OARgDw+EVV6sHaLRY4YYZIiWKs1vc/1ZlAbj0IJH1Q1X6BV4RXtKgs2na+jk+8fBK2A04GRJt5XvVHxAg8715Pj51YIIckmF42hYSnZG4K7iRs+AnjA9PE1nNclAfAUGjXcDd3y4g6EiVlMYIxkbQRuB5IyOCCDxg0I1DtJHGuyACQhi6kj9lEx5JjDDLHOcHgAY4OMioBB5CuqD1mJJJJJJySTkknqST1J86naFqfu06zbA+0MNpOM7lK9cHHWoFKgJJqojhkigi7rvV2SSM5dyvXYOFCgnrxk052g1aO6keX3fu5XIy3elhgADG3aOuB40JpUHjDNHtQ7TNNNBM8SFoQOMnEjgAd43HX4V4/qigVKgOXPaEN7wBbxqlxGqOgY43qcibJ5LZyceprzVteSeYT+7bZQYznviV/ZhRjbtHXaPHiglKgOXWuxtde9Ja7JDMZnBmLKxOTtxtGBk9eajaNrkltFNCuHimXayN0DYwJF8mAJGfEcUMpUBefWEmWIXEJd4lEYkSTYXQfKrja2cdNwwa9t9d2LABCv7vJJKmWPWTbj9BUEedB6VAbudfDC5VbaOOO4VAUVjhXTkSAnq3JyD5mglKl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data:image/jpeg;base64,/9j/4AAQSkZJRgABAQAAAQABAAD/2wCEAAkGBxQSEhUUExMWFhQXGSAXFxYYGSAfGxweICIgICAcHxwbKCggICAnHx4dIjIhJikrLjouHh8zODMsNygtLi0BCgoKBQUFDgUFDisZExkrKysrKysrKysrKysrKysrKysrKysrKysrKysrKysrKysrKysrKysrKysrKysrKysrK//AABEIAKAAoAMBIgACEQEDEQH/xAAbAAABBQEBAAAAAAAAAAAAAAAFAAMEBgcCAf/EAEYQAAIBAwMBBQUFBAUKBwAAAAECAwAEEQUSITEGE0FRYQcUIjJxF1SBkZIjJEKhM2J0sdEVFiUmUlNygrLCNGN1g5Ozwf/EABQBAQAAAAAAAAAAAAAAAAAAAAD/xAAUEQEAAAAAAAAAAAAAAAAAAAAA/9oADAMBAAIRAxEAPwDcaVKo91fRxY7yRE3cLvYLn6Z60EilTF1eRxY7yREz03MBn6ZrlL+IlQJUJf5AGHxY648/woJNKo899EjKjyIrN8qswBb6A8muTqMOGPex4Q4Y7xhT5E54PoaCVSpk3SblXeu5hlV3DJHmB4ivUuULFA6l15ZQRuH1HUUDtKmLq8jjAMkiIDwCzAZ/OumuEC7y6hMZ3Ejbjzz0oHaVR7W9jlz3ciPjrtYHH1xUigVKlSoFSpUqBUqVKgVKlSoFWPw6DFq+q6qLsFhbqkUIyQE3BviGPHK5/GtgrPO0fYW7N3Nc6fdpAblBHOrqTnHG5SM84+n86DLbu/7/AE7RjcRPcBJpozGuS7quzCjxJxgfhVw7qMalofdQPbp3cpWFwd6deDnnP+NWNfZuYl0xIZV22UjSSFgQZC20kgDOOQeD6UW17stJPqVleLIgS2DhkIO5t3ljj86CkeynQIdT73U7wGW4a4zHljiLZhlAx6kfgB61VLwf6O13+3D/AOw1pFj2Au7K8eSwvFjtZpBJLA65xzlgnUcjIzx4dcCoc/sxna11GATxZu7gTocNhQGLYPrz4UAPsneM2paZDL/TWsU1vJ/yY2n8UINRewmpMdaW8Zvgv3uI08sRkbf5AVeNU9n8jaj79DIik27RMrA/0hUqH48On5UHsfY/7utlJBKouoJQ8rszlHHiFX+HPHhQPe3G3WRtMRxlHu1Vh5g4BH5VWdStfchrdhEzG2FuJ40Jz3ZJGQM+ef5CtF9pHZKbUBbG3lSJ7eXvQXBIyMY4HqKGQezeQWt8JLkTXt6u15mXCqB0UAZOP8B5UHHsThhFu7RWUtsxSIPJIDiY4b4kz4Dn9QrSaqnYLRL20jaO7uY5kVUSEIpG0LkHJI5z8P5Va6BUqVKg5kHBqL3Z8jUtjgZpn3j0oGu7PkaXdnyNO+8elL3j0oGljOelTKZFx6U9QKsL7X9p7uK+1MpqDQi17toYSFKybgMpg8+vHnW6VnGg9lt2tajPc2oaNu7MEjqCMgAErn6UFS7Tdp7v3m4f35rTurSOdIeCrSMBmPDc859aM3OrahqdzBaQ3JsytolxO6rklmAwMZGByPHxob2+7E3N1f3lxHC26OOOS3bGQ7qRlRnqceflRbUvfra+j1SGxecXFsI5rcHa8bjB54PGfSgG/aDejTTFuU3/AL57h3uOM/7zHTPh9eceFG9Fa8tffI5dTiu0EDsjblEySKpyAgJOB6ny6UBPYC9OmmfYPf8A3z3/ALn/ALPLPj/KpOhdnZ7i5ur46f7kPdpI1izlpZZAdzdB5+XiKCL7Pe092bqwVr03S3SOZ4mAJh25wcjnn1ol2D7Y3E+sTpJITbTd6LdSeB3TAZH1GaC9jez15pZSZLWVveLV0lUKC0cq52Z8gePz9K80DsdqFkdLuCplWN33wqmHiEnLb2z8XP5UEe17bXoOolrhyJA4tOR8LCbYNvHkQKO2Xam6/wA3+8MzNePObdJCRu3GTA/If3UI0TsLdGPSO8hdTHcytcAjkLvR1Leh2H864suzGouLW2WF4Ql9LcmZ1yi4x3bEZ5Gd3HqKCfq3bS7/AMi2brM0cjz+73NxjLJtJBP44z+HrWqdk7aSO1RZLr3s8kT4A3KTlehI4HGc1l+l2l9YwX1tNpzX0clwW4+BWDqcso+LADKvHhuq5eyDRbiz05IrkFX3MwQnJRT0H95x60F2pUqVB4wyMUyYQPGnmOBURVLUDohB8a993HrTToVqSjZGaDgQCnaVKgVUO/7dyR3OowiFCLOATISTljxwfIc+FXysW1s/v+vf2If3CgP6f7Tmmt9PlWFM3Vx7tKu4/szx0/Ag8+de6T231KTUPcnsYVK7XlIlJ2xk43DwJ9KzqGxa3uNG2/0F08E4HgJVwj4+oZP5VpOkH/WS7/sif3ig47Gdu769R52s4ktlWT9oJCTuQZAwecE8ZqP2W9p088lqLi0SOO7EncSJIT8UfUMpH/741TvZA1qIpv3mX3oxzgW+491t253YxjOB1zUT2UQiO6tDcsXWWCU2ZLHbG4JDgDpk8/yoLfY+2FpNNuLsQR99BIiNFuO0q5wGz16hh+FH+3HtDNhdWcAiV1nwZWJI7tSyrkY+pPPkKxC/sWj0a3uUHwTl7ef6o++I/kGH4Dzq0e0CeS5utTMdu00cMEULSBgBFj4y2D16MMDyoNP7ZdtZbe5isrK3FxdyLvKlsKi+bfXnyr2DtfcLfWlnPBGjTQGWUhidjDPA8COOtUeHtGtrqdtqNzkW15aKolAyFcAbgceo/nRbVLpLvW7J4Xyk1nJsb0bcAaBSe1e42tdpY7tNWXujNv8A2hGcbwvl6fhmjz9vwurx6eUXu5Yw8cuTklhuAx0wQKzCHtFHFoMmmOrC+70w9xtO7JfOR5/40V1jRHa+nRP/ABNrp8EsR/8AMiKnH44I/Ggttj7SXfRpNRaFA6uUWME4J3BQM9ec1zqftKePSINQSFGeRxG0ZY4U5YEZ68EVm9hfO2madbxRGR5r6SbuVIBZYmDFcngfN1PlTGpXbDSbu2kQxvBqCsYyclFkDEDjrgg8ig2Dt72tuLS4tba1t0nkud+A7FeUweo9CfyoZqHba+W4itILKN7ruRPOjSYVf6iHxPqfOqv7Ttbs7260yUXLJa5mV5o8qy42dOM9cDp41x7Rb6yiitbm0vHW+gijMLEEtNEem4nr0PP1BHNBtHeEgZ+uPKvRIR41xp92zRRtIm12RWdfJiASPwNSBOPKgbWQ561LrlWB6V1QKqJq/tA0u3upbefCy8JKxiyDkAgMwHIwR1q91jYEX+Ue0Pf7e77hd27p8nH45xiguXajtjp1iLfv1BVwXgKRhlAGOVx06jpRq31K3a39/VMK0XeF9mHKAZwfH8Kw6yW5I7PiAoLjZP3RlGUxnjI8tuf5VtOvCQaZOJSpl92beV+XdsOcemaAKnbDS41tJRGqC8LJEwhAPUKdxA4GWHWndT7W6bbGdXjA9xZA2IRhDL8uzjxxzismutH98tNBt87TItyAfJhsK/zAqxezbUzdSaxM4xI1vGJAfB1R1b+a0Fnt/aRpL20rKn7CFk3L3HwguTtIXGOqmpC+0LTFtveQjCKaUwnEPLvjOCv8XB61neoD/VODHXvh/wBbUZ9pPv0drpxuO5kulvVaMRAhDgZQc+JPFBfbDtLptzZPKDH7rFxIjoAEI8ChHB8uKjdme2OnXaTTQJtW0TJYxBSqHd8np8LcCsg1hTJpTXrvu98vw90qggRhQ2Ex1zkk59R9a1P2s6nHBosph27JFWKPZjG1vLHhtzQFLHtHYTWr6oqApGG3SGMd4NvBH+1UC59pOmxQxXpyBOWjVxF8Z7sjcD44BIrMLPVoo9N1m2gcNCrRtEw6ESYRsD6qPzoTruk8XNtj4LGN5l/97uj/ACoNm1ztrpdhcdzLHskjG4FIMhQ3iCo4z44ohLrmnvPBDsjke8XvY2EYZXC5wWbHUc4zWX9oJLmS+u3tjEC2mI0nedNhUFtvhu+tS9CdDeaB3IYJ7rIAH65G7Occdc0Fs1Ptzo0Nx7q6xZRipbuQYkY9QWxgdOSPLnpVtTSoWZG7mLKD4G2LlR4bTjgfSsa7PCH/ADXvTJt73e/ebvm7zI25zzuxjrWtdkHcWVqX+buEzn/hFAc7geteG3FeC49K8Nx6UDanaamVEjXJ/vqXQKqVrHsv0+6uXuZo3aRyGYbyFJAAHA9BV1pUFV7Uez+yv+5EyMBCpSNUbaADjjA+govBoUSWgsxu7kR9yOeduMdfPHjROlQVi07C2sfue0P+5FzDlum/G7Pn0p/T+x9tDJdyRqytd/03PH8WSB4Z3E/jVgpUFVm7AWjWK2BD+7q24Ded2ck/N9TTFn7NrKKKKJRJshnFynxnPeAAdfLgcVcaVBW7bsRaIt0mwtHdv3ksbHKbuTlR/CefDyHlQfT/AGS6fD8qykd6k20uSN0e7aD5gbjx61fKVBUdc9nNldSSySK4MqqrhG2qQpyOB45FSb7sPazG4LK2blEjlw38KdMeVWWlQUfVPZXYXDq8qykqixcSEAqgwAcUYHY61E1tMqFWtUMcKqcKFPmPHrVgpUFJ1D2V6dNcm4eJtzNvdAxEbN5lfXnP1PnVzMYxjHA6V3SoGjbikIBTtKg8AxXtKlQYL9ut190g/W9L7dbr7pB+t6yilQav9ut190g/W9L7dbr7pB+t6zvSNCluMEYRCdods4JHUKBy5HiB0oj/AJItkjMh76UBC6klY1cA7TsADng4zuI6jiguf263X3SD9b0vt1uvukH63qm2mjQTQrKFliDNtGJFk5ztGUYISC3HDUO1PQ3hDMGEsanDsoIKE9BIh+JPx49aDQ/t1uvukH63pfbrdfdIP1vWUU5b27yNtRSzcnaoyeOT+Q5oNT+3W6+6Qfrel9ut190g/W9ZXFEzBioJCjcxHgPM+lKWIrjcCNy7lz4qehHmPWg1T7dbr7pB+t6X263X3SD9b1l5spPjHdtmNdz8fKp8T5DkfnXNzavG2x0ZWIBCkYJDdDj18KDUvt1uvukH63pfbrdfdIP1vWbwaJcvu2QSNsYo2B8rDqpz4+lc2ukTyqGjhkdSSoKjOSOoHmR5Cg0r7dbr7pB+t6X263X3SD9b1mNjYSzEiKNnIxnHhngDnxJ6DrXMdnIwJEbEBxGTjo56If6xwePSg1D7dbr7pB+t6X263X3SD9b1nFzoVzGpeS3lRV5ZmUgD8ahmBsIdpw/yHHzYODjz54oNT+3W6+6Qfrel9ut190g/W9ZzcaDdRqzPbSqqjLMyEAD60OoFRbs5pQnkJcZijwXAONxJwqbvDcQefAAmhNXTs8iR20ZfaFbdKxPUsTsTAPUhVbHgNxoCs6xqB3zrGG2oGIK9yc/CiAcAKRuHpkkmig7OSlFxFt+MlkGCrJ5Kz4AJ8wuOcY4BoPLp8c2I5tojCtkt/AcZ+H8fAY8PKrjbQib3ZCcCVJZWPU7oFQA/ED824/SgEf5uyo0jLEDggwqoACgEkgsuWxxkHbxuGQTmhkTRqzlJI2WItvI8GxllJPgxyWPIbAAAxVn0p8pHIwLGa1W9bnB37toGVAz8xOaqkVhFEqiJgS/zSjGSW6k+obnHhigp/aHTlTZLGNsUufhGSEcAEoCf4SCGXPhnyp7sMf32IZwWDouePiZGCjPqeKN67skSeNdwZYlfDDHMWCNvmoVmXPrVT0bTDcyiIMFyrNuYEjCgseB6CglabbSQwXRkR4/2Qi+NSuWLD4QD1PBNGprmKWG3s7shENujW9x4ws2chvOJuM+RwaHHs9NP7u0c/fpN3mx2LARiLHebg+doAIOR1qNBoyzbxBcCZ0UvsKMpZV5OwtnOBzjigPTwsk2roeq2wVsHI42Dg+Iri0kEtvBetgtYgxSAnliObY89eSR/y1WtSsGgSFy+4Txd6AM8DJG1s9en0ogezu2eOB7hEaVImT4HIJl+VTjoR5nzoJdgm/TDvgluM3rE7GIO4xLljhWJzmiXZiKI29j3mRKLidrYltsZlXuiqyeIBOMEEcjnrQ7SdKEdxKguEdIY5HnysiqNh2kDHJbxDDyoXb6QJjKY5gbeJQ7zMGwoY4A29S5PHA5oC+lM7maC8tZnSa6y7x/DJDPzkjgg8MfhbA8jUd4Nmn3yB+8VL6JA46NgSjd+PX8aiWOnd7LHFBeZaclWLB48bRkb8nkHnByfGog0uRWmjkBjeBS7o2f4ccY6ePB6YoC2qWbS22lRoPidJVX6mXr9B1oxrdg8lvJbsm02yLc2fIJe3I2ydPPCyY86r47Oy94sYkXHcC5aQkhIo2GTn19B1JoddQRooaO43nO0rsZGAx1GSQV8MevSgJ6wv+j9N8v3nH/yLQGier6PJbpbs5ysyF0APy4I3KR4NyCceYoZQKjtzdyi3tu4J+KORDtXLHYxyOhIGGycUCqydj9SkQmOJgs+7vLZiAR3mMNHz/vFwPqooDGsWpuYyiEftAWUHgZwH6np5Vf9F+awPnb3ZH0IirNOyWstuYSZ3IC28nGBuztfPiHPBPTJB86tPZrtUPeUS73QMizLDvAxIJgvG75eGXjBIIbGeOQM6IMw2n/pS/8AWtU/RLIww4Yr+0fecc4Und18wvUVL1LX+6jtIIVeS5W0W3miT+AAhmywzhvDHQcknpVZ7RasyrtLEySAlmz8KgnJ27QFZz0LDoBjJzQc22pTOLhpdyxrbyFIyMAd4QFOPEnzqH2QvUgulkkbaoRxnGeShA4+pqZ2o1OZkCTtm4k2tNxjYij9lEfEnkuc88qPCoHZSyjmukjlBZCHJAJGdqMw5HPUUErQe0jJKDcFjEYXt8IAO7WQcsqjA4OCR1NdaDLFZSGczpKyIyxJHklmZSoLZHwqM5OfpTWm20N1DcYi7mWGEzoyszKwXG5WVvMHgipPbPS0t5HSOBUQMoWTvSznKhiCpJxyTzjwoI+stFNb222dA8Nv3bIc7t2ScDjHjT+o6nE19Zyq+Y41tg7YPBjI38eOKFaAsJuIluQe5ZtjkHBXdwGyPIkH6Zp2bTfd47r3hT3kb9xGM4zJklm9QqDPl8S0BTQ9VjS7vZO9VBKk6xOw4y7ZXIweo8xTVvfptu7eadG94WJhOi/ArxEkBgAOCCQSBxxTXaLRkito5IyS8bGG6H+zKQHUjyBG5fqhrntBpcUV8IEBEZMIIJJPxhC3J/4jQc2MCW1wneyrwJA4Ab4SUYKDkDkk9MVIh15JbSSO5BNykJjgmHVkOP2UnntxlW+ooh2htFOoJDJEO7Wcw7xKXkeNTjDEkkHHQmh1xoCRvvVu+tJIpJIJRxkqM7WA6Op6rQTm16Au0ZY91NYpbNIFJ7t15yV6kAjBx50DtrOFJIzLPG6BsuseTlQM4zjA3HC49SfCpeqW0VmYo2iE0jRJLKzswHxjIRAvQAfxcnNRNQtYxa28qIQ8ss6kbi3woU2KPX4iM+NAU1S/geK6hNwZfjW5t5DGV/aEYlj25OARgDw+EVV6sHaLRY4YYZIiWKs1vc/1ZlAbj0IJH1Q1X6BV4RXtKgs2na+jk+8fBK2A04GRJt5XvVHxAg8715Pj51YIIckmF42hYSnZG4K7iRs+AnjA9PE1nNclAfAUGjXcDd3y4g6EiVlMYIxkbQRuB5IyOCCDxg0I1DtJHGuyACQhi6kj9lEx5JjDDLHOcHgAY4OMioBB5CuqD1mJJJJJJySTkknqST1J86naFqfu06zbA+0MNpOM7lK9cHHWoFKgJJqojhkigi7rvV2SSM5dyvXYOFCgnrxk052g1aO6keX3fu5XIy3elhgADG3aOuB40JpUHjDNHtQ7TNNNBM8SFoQOMnEjgAd43HX4V4/qigVKgOXPaEN7wBbxqlxGqOgY43qcibJ5LZyceprzVteSeYT+7bZQYznviV/ZhRjbtHXaPHiglKgOXWuxtde9Ja7JDMZnBmLKxOTtxtGBk9eajaNrkltFNCuHimXayN0DYwJF8mAJGfEcUMpUBefWEmWIXEJd4lEYkSTYXQfKrja2cdNwwa9t9d2LABCv7vJJKmWPWTbj9BUEedB6VAbudfDC5VbaOOO4VAUVjhXTkSAnq3JyD5mglKl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data:image/jpeg;base64,/9j/4AAQSkZJRgABAQAAAQABAAD/2wCEAAkGBxQSEhUUExMWFhQXGSAXFxYYGSAfGxweICIgICAcHxwbKCggICAnHx4dIjIhJikrLjouHh8zODMsNygtLi0BCgoKBQUFDgUFDisZExkrKysrKysrKysrKysrKysrKysrKysrKysrKysrKysrKysrKysrKysrKysrKysrKysrK//AABEIAKAAoAMBIgACEQEDEQH/xAAbAAABBQEBAAAAAAAAAAAAAAAFAAMEBgcCAf/EAEYQAAIBAwMBBQUFBAUKBwAAAAECAwAEEQUSITEGE0FRYQcUIjJxF1SBkZIjJEKhM2J0sdEVFiUmUlNygrLCNGN1g5Ozwf/EABQBAQAAAAAAAAAAAAAAAAAAAAD/xAAUEQEAAAAAAAAAAAAAAAAAAAAA/9oADAMBAAIRAxEAPwDcaVKo91fRxY7yRE3cLvYLn6Z60EilTF1eRxY7yREz03MBn6ZrlL+IlQJUJf5AGHxY648/woJNKo899EjKjyIrN8qswBb6A8muTqMOGPex4Q4Y7xhT5E54PoaCVSpk3SblXeu5hlV3DJHmB4ivUuULFA6l15ZQRuH1HUUDtKmLq8jjAMkiIDwCzAZ/OumuEC7y6hMZ3Ejbjzz0oHaVR7W9jlz3ciPjrtYHH1xUigVKlSoFSpUqBUqVKgVKlSoFWPw6DFq+q6qLsFhbqkUIyQE3BviGPHK5/GtgrPO0fYW7N3Nc6fdpAblBHOrqTnHG5SM84+n86DLbu/7/AE7RjcRPcBJpozGuS7quzCjxJxgfhVw7qMalofdQPbp3cpWFwd6deDnnP+NWNfZuYl0xIZV22UjSSFgQZC20kgDOOQeD6UW17stJPqVleLIgS2DhkIO5t3ljj86CkeynQIdT73U7wGW4a4zHljiLZhlAx6kfgB61VLwf6O13+3D/AOw1pFj2Au7K8eSwvFjtZpBJLA65xzlgnUcjIzx4dcCoc/sxna11GATxZu7gTocNhQGLYPrz4UAPsneM2paZDL/TWsU1vJ/yY2n8UINRewmpMdaW8Zvgv3uI08sRkbf5AVeNU9n8jaj79DIik27RMrA/0hUqH48On5UHsfY/7utlJBKouoJQ8rszlHHiFX+HPHhQPe3G3WRtMRxlHu1Vh5g4BH5VWdStfchrdhEzG2FuJ40Jz3ZJGQM+ef5CtF9pHZKbUBbG3lSJ7eXvQXBIyMY4HqKGQezeQWt8JLkTXt6u15mXCqB0UAZOP8B5UHHsThhFu7RWUtsxSIPJIDiY4b4kz4Dn9QrSaqnYLRL20jaO7uY5kVUSEIpG0LkHJI5z8P5Va6BUqVKg5kHBqL3Z8jUtjgZpn3j0oGu7PkaXdnyNO+8elL3j0oGljOelTKZFx6U9QKsL7X9p7uK+1MpqDQi17toYSFKybgMpg8+vHnW6VnGg9lt2tajPc2oaNu7MEjqCMgAErn6UFS7Tdp7v3m4f35rTurSOdIeCrSMBmPDc859aM3OrahqdzBaQ3JsytolxO6rklmAwMZGByPHxob2+7E3N1f3lxHC26OOOS3bGQ7qRlRnqceflRbUvfra+j1SGxecXFsI5rcHa8bjB54PGfSgG/aDejTTFuU3/AL57h3uOM/7zHTPh9eceFG9Fa8tffI5dTiu0EDsjblEySKpyAgJOB6ny6UBPYC9OmmfYPf8A3z3/ALn/ALPLPj/KpOhdnZ7i5ur46f7kPdpI1izlpZZAdzdB5+XiKCL7Pe092bqwVr03S3SOZ4mAJh25wcjnn1ol2D7Y3E+sTpJITbTd6LdSeB3TAZH1GaC9jez15pZSZLWVveLV0lUKC0cq52Z8gePz9K80DsdqFkdLuCplWN33wqmHiEnLb2z8XP5UEe17bXoOolrhyJA4tOR8LCbYNvHkQKO2Xam6/wA3+8MzNePObdJCRu3GTA/If3UI0TsLdGPSO8hdTHcytcAjkLvR1Leh2H864suzGouLW2WF4Ql9LcmZ1yi4x3bEZ5Gd3HqKCfq3bS7/AMi2brM0cjz+73NxjLJtJBP44z+HrWqdk7aSO1RZLr3s8kT4A3KTlehI4HGc1l+l2l9YwX1tNpzX0clwW4+BWDqcso+LADKvHhuq5eyDRbiz05IrkFX3MwQnJRT0H95x60F2pUqVB4wyMUyYQPGnmOBURVLUDohB8a993HrTToVqSjZGaDgQCnaVKgVUO/7dyR3OowiFCLOATISTljxwfIc+FXysW1s/v+vf2If3CgP6f7Tmmt9PlWFM3Vx7tKu4/szx0/Ag8+de6T231KTUPcnsYVK7XlIlJ2xk43DwJ9KzqGxa3uNG2/0F08E4HgJVwj4+oZP5VpOkH/WS7/sif3ig47Gdu769R52s4ktlWT9oJCTuQZAwecE8ZqP2W9p088lqLi0SOO7EncSJIT8UfUMpH/741TvZA1qIpv3mX3oxzgW+491t253YxjOB1zUT2UQiO6tDcsXWWCU2ZLHbG4JDgDpk8/yoLfY+2FpNNuLsQR99BIiNFuO0q5wGz16hh+FH+3HtDNhdWcAiV1nwZWJI7tSyrkY+pPPkKxC/sWj0a3uUHwTl7ef6o++I/kGH4Dzq0e0CeS5utTMdu00cMEULSBgBFj4y2D16MMDyoNP7ZdtZbe5isrK3FxdyLvKlsKi+bfXnyr2DtfcLfWlnPBGjTQGWUhidjDPA8COOtUeHtGtrqdtqNzkW15aKolAyFcAbgceo/nRbVLpLvW7J4Xyk1nJsb0bcAaBSe1e42tdpY7tNWXujNv8A2hGcbwvl6fhmjz9vwurx6eUXu5Yw8cuTklhuAx0wQKzCHtFHFoMmmOrC+70w9xtO7JfOR5/40V1jRHa+nRP/ABNrp8EsR/8AMiKnH44I/Ggttj7SXfRpNRaFA6uUWME4J3BQM9ec1zqftKePSINQSFGeRxG0ZY4U5YEZ68EVm9hfO2madbxRGR5r6SbuVIBZYmDFcngfN1PlTGpXbDSbu2kQxvBqCsYyclFkDEDjrgg8ig2Dt72tuLS4tba1t0nkud+A7FeUweo9CfyoZqHba+W4itILKN7ruRPOjSYVf6iHxPqfOqv7Ttbs7260yUXLJa5mV5o8qy42dOM9cDp41x7Rb6yiitbm0vHW+gijMLEEtNEem4nr0PP1BHNBtHeEgZ+uPKvRIR41xp92zRRtIm12RWdfJiASPwNSBOPKgbWQ561LrlWB6V1QKqJq/tA0u3upbefCy8JKxiyDkAgMwHIwR1q91jYEX+Ue0Pf7e77hd27p8nH45xiguXajtjp1iLfv1BVwXgKRhlAGOVx06jpRq31K3a39/VMK0XeF9mHKAZwfH8Kw6yW5I7PiAoLjZP3RlGUxnjI8tuf5VtOvCQaZOJSpl92beV+XdsOcemaAKnbDS41tJRGqC8LJEwhAPUKdxA4GWHWndT7W6bbGdXjA9xZA2IRhDL8uzjxxzismutH98tNBt87TItyAfJhsK/zAqxezbUzdSaxM4xI1vGJAfB1R1b+a0Fnt/aRpL20rKn7CFk3L3HwguTtIXGOqmpC+0LTFtveQjCKaUwnEPLvjOCv8XB61neoD/VODHXvh/wBbUZ9pPv0drpxuO5kulvVaMRAhDgZQc+JPFBfbDtLptzZPKDH7rFxIjoAEI8ChHB8uKjdme2OnXaTTQJtW0TJYxBSqHd8np8LcCsg1hTJpTXrvu98vw90qggRhQ2Ex1zkk59R9a1P2s6nHBosph27JFWKPZjG1vLHhtzQFLHtHYTWr6oqApGG3SGMd4NvBH+1UC59pOmxQxXpyBOWjVxF8Z7sjcD44BIrMLPVoo9N1m2gcNCrRtEw6ESYRsD6qPzoTruk8XNtj4LGN5l/97uj/ACoNm1ztrpdhcdzLHskjG4FIMhQ3iCo4z44ohLrmnvPBDsjke8XvY2EYZXC5wWbHUc4zWX9oJLmS+u3tjEC2mI0nedNhUFtvhu+tS9CdDeaB3IYJ7rIAH65G7Occdc0Fs1Ptzo0Nx7q6xZRipbuQYkY9QWxgdOSPLnpVtTSoWZG7mLKD4G2LlR4bTjgfSsa7PCH/ADXvTJt73e/ebvm7zI25zzuxjrWtdkHcWVqX+buEzn/hFAc7geteG3FeC49K8Nx6UDanaamVEjXJ/vqXQKqVrHsv0+6uXuZo3aRyGYbyFJAAHA9BV1pUFV7Uez+yv+5EyMBCpSNUbaADjjA+govBoUSWgsxu7kR9yOeduMdfPHjROlQVi07C2sfue0P+5FzDlum/G7Pn0p/T+x9tDJdyRqytd/03PH8WSB4Z3E/jVgpUFVm7AWjWK2BD+7q24Ded2ck/N9TTFn7NrKKKKJRJshnFynxnPeAAdfLgcVcaVBW7bsRaIt0mwtHdv3ksbHKbuTlR/CefDyHlQfT/AGS6fD8qykd6k20uSN0e7aD5gbjx61fKVBUdc9nNldSSySK4MqqrhG2qQpyOB45FSb7sPazG4LK2blEjlw38KdMeVWWlQUfVPZXYXDq8qykqixcSEAqgwAcUYHY61E1tMqFWtUMcKqcKFPmPHrVgpUFJ1D2V6dNcm4eJtzNvdAxEbN5lfXnP1PnVzMYxjHA6V3SoGjbikIBTtKg8AxXtKlQYL9ut190g/W9L7dbr7pB+t6yilQav9ut190g/W9L7dbr7pB+t6zvSNCluMEYRCdods4JHUKBy5HiB0oj/AJItkjMh76UBC6klY1cA7TsADng4zuI6jiguf263X3SD9b0vt1uvukH63qm2mjQTQrKFliDNtGJFk5ztGUYISC3HDUO1PQ3hDMGEsanDsoIKE9BIh+JPx49aDQ/t1uvukH63pfbrdfdIP1vWUU5b27yNtRSzcnaoyeOT+Q5oNT+3W6+6Qfrel9ut190g/W9ZXFEzBioJCjcxHgPM+lKWIrjcCNy7lz4qehHmPWg1T7dbr7pB+t6X263X3SD9b1l5spPjHdtmNdz8fKp8T5DkfnXNzavG2x0ZWIBCkYJDdDj18KDUvt1uvukH63pfbrdfdIP1vWbwaJcvu2QSNsYo2B8rDqpz4+lc2ukTyqGjhkdSSoKjOSOoHmR5Cg0r7dbr7pB+t6X263X3SD9b1mNjYSzEiKNnIxnHhngDnxJ6DrXMdnIwJEbEBxGTjo56If6xwePSg1D7dbr7pB+t6X263X3SD9b1nFzoVzGpeS3lRV5ZmUgD8ahmBsIdpw/yHHzYODjz54oNT+3W6+6Qfrel9ut190g/W9ZzcaDdRqzPbSqqjLMyEAD60OoFRbs5pQnkJcZijwXAONxJwqbvDcQefAAmhNXTs8iR20ZfaFbdKxPUsTsTAPUhVbHgNxoCs6xqB3zrGG2oGIK9yc/CiAcAKRuHpkkmig7OSlFxFt+MlkGCrJ5Kz4AJ8wuOcY4BoPLp8c2I5tojCtkt/AcZ+H8fAY8PKrjbQib3ZCcCVJZWPU7oFQA/ED824/SgEf5uyo0jLEDggwqoACgEkgsuWxxkHbxuGQTmhkTRqzlJI2WItvI8GxllJPgxyWPIbAAAxVn0p8pHIwLGa1W9bnB37toGVAz8xOaqkVhFEqiJgS/zSjGSW6k+obnHhigp/aHTlTZLGNsUufhGSEcAEoCf4SCGXPhnyp7sMf32IZwWDouePiZGCjPqeKN67skSeNdwZYlfDDHMWCNvmoVmXPrVT0bTDcyiIMFyrNuYEjCgseB6CglabbSQwXRkR4/2Qi+NSuWLD4QD1PBNGprmKWG3s7shENujW9x4ws2chvOJuM+RwaHHs9NP7u0c/fpN3mx2LARiLHebg+doAIOR1qNBoyzbxBcCZ0UvsKMpZV5OwtnOBzjigPTwsk2roeq2wVsHI42Dg+Iri0kEtvBetgtYgxSAnliObY89eSR/y1WtSsGgSFy+4Txd6AM8DJG1s9en0ogezu2eOB7hEaVImT4HIJl+VTjoR5nzoJdgm/TDvgluM3rE7GIO4xLljhWJzmiXZiKI29j3mRKLidrYltsZlXuiqyeIBOMEEcjnrQ7SdKEdxKguEdIY5HnysiqNh2kDHJbxDDyoXb6QJjKY5gbeJQ7zMGwoY4A29S5PHA5oC+lM7maC8tZnSa6y7x/DJDPzkjgg8MfhbA8jUd4Nmn3yB+8VL6JA46NgSjd+PX8aiWOnd7LHFBeZaclWLB48bRkb8nkHnByfGog0uRWmjkBjeBS7o2f4ccY6ePB6YoC2qWbS22lRoPidJVX6mXr9B1oxrdg8lvJbsm02yLc2fIJe3I2ydPPCyY86r47Oy94sYkXHcC5aQkhIo2GTn19B1JoddQRooaO43nO0rsZGAx1GSQV8MevSgJ6wv+j9N8v3nH/yLQGier6PJbpbs5ysyF0APy4I3KR4NyCceYoZQKjtzdyi3tu4J+KORDtXLHYxyOhIGGycUCqydj9SkQmOJgs+7vLZiAR3mMNHz/vFwPqooDGsWpuYyiEftAWUHgZwH6np5Vf9F+awPnb3ZH0IirNOyWstuYSZ3IC28nGBuztfPiHPBPTJB86tPZrtUPeUS73QMizLDvAxIJgvG75eGXjBIIbGeOQM6IMw2n/pS/8AWtU/RLIww4Yr+0fecc4Und18wvUVL1LX+6jtIIVeS5W0W3miT+AAhmywzhvDHQcknpVZ7RasyrtLEySAlmz8KgnJ27QFZz0LDoBjJzQc22pTOLhpdyxrbyFIyMAd4QFOPEnzqH2QvUgulkkbaoRxnGeShA4+pqZ2o1OZkCTtm4k2tNxjYij9lEfEnkuc88qPCoHZSyjmukjlBZCHJAJGdqMw5HPUUErQe0jJKDcFjEYXt8IAO7WQcsqjA4OCR1NdaDLFZSGczpKyIyxJHklmZSoLZHwqM5OfpTWm20N1DcYi7mWGEzoyszKwXG5WVvMHgipPbPS0t5HSOBUQMoWTvSznKhiCpJxyTzjwoI+stFNb222dA8Nv3bIc7t2ScDjHjT+o6nE19Zyq+Y41tg7YPBjI38eOKFaAsJuIluQe5ZtjkHBXdwGyPIkH6Zp2bTfd47r3hT3kb9xGM4zJklm9QqDPl8S0BTQ9VjS7vZO9VBKk6xOw4y7ZXIweo8xTVvfptu7eadG94WJhOi/ArxEkBgAOCCQSBxxTXaLRkito5IyS8bGG6H+zKQHUjyBG5fqhrntBpcUV8IEBEZMIIJJPxhC3J/4jQc2MCW1wneyrwJA4Ab4SUYKDkDkk9MVIh15JbSSO5BNykJjgmHVkOP2UnntxlW+ooh2htFOoJDJEO7Wcw7xKXkeNTjDEkkHHQmh1xoCRvvVu+tJIpJIJRxkqM7WA6Op6rQTm16Au0ZY91NYpbNIFJ7t15yV6kAjBx50DtrOFJIzLPG6BsuseTlQM4zjA3HC49SfCpeqW0VmYo2iE0jRJLKzswHxjIRAvQAfxcnNRNQtYxa28qIQ8ss6kbi3woU2KPX4iM+NAU1S/geK6hNwZfjW5t5DGV/aEYlj25OARgDw+EVV6sHaLRY4YYZIiWKs1vc/1ZlAbj0IJH1Q1X6BV4RXtKgs2na+jk+8fBK2A04GRJt5XvVHxAg8715Pj51YIIckmF42hYSnZG4K7iRs+AnjA9PE1nNclAfAUGjXcDd3y4g6EiVlMYIxkbQRuB5IyOCCDxg0I1DtJHGuyACQhi6kj9lEx5JjDDLHOcHgAY4OMioBB5CuqD1mJJJJJJySTkknqST1J86naFqfu06zbA+0MNpOM7lK9cHHWoFKgJJqojhkigi7rvV2SSM5dyvXYOFCgnrxk052g1aO6keX3fu5XIy3elhgADG3aOuB40JpUHjDNHtQ7TNNNBM8SFoQOMnEjgAd43HX4V4/qigVKgOXPaEN7wBbxqlxGqOgY43qcibJ5LZyceprzVteSeYT+7bZQYznviV/ZhRjbtHXaPHiglKgOXWuxtde9Ja7JDMZnBmLKxOTtxtGBk9eajaNrkltFNCuHimXayN0DYwJF8mAJGfEcUMpUBefWEmWIXEJd4lEYkSTYXQfKrja2cdNwwa9t9d2LABCv7vJJKmWPWTbj9BUEedB6VAbudfDC5VbaOOO4VAUVjhXTkSAnq3JyD5mglKl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3" name="AutoShape 9" descr="data:image/jpeg;base64,/9j/4AAQSkZJRgABAQAAAQABAAD/2wCEAAkGBxITEBQUExQWFRMXFhoYGBgYFSIaGxwfHiEjIBwhIR8gKCgiIRwlIR8cIjYhJS4rMTouIyAzODMsNyguLisBCgoKDg0OGBAQGyskHyU3Nys3LzYsNywsLC8sLSwtLSwyLC83LDcsMCwsNCwwNCw3Liw3KywsLDcsLCw1LCwsLP/AABEIAGAA8AMBIgACEQEDEQH/xAAcAAACAgMBAQAAAAAAAAAAAAAABQQGAgMHAQj/xAA7EAACAQMCBQIFAwIEBAcAAAABAgMABBESIQUGEzFBIlEHFDJhcSOBkTNCFqGxwVJicuEVFySCovDx/8QAGQEBAAMBAQAAAAAAAAAAAAAAAAIDBAEF/8QAKxEBAAIBAgUCBAcAAAAAAAAAAAECEQMSEyExQfBRYQQUMsEjQnGhsdHh/9oADAMBAAIRAxEAPwDuNFFFAV4zADJ2Fe1i6AgggEHYg9qBdb8w2rsVWZCR33wP5Ox/aibmC1VlVp4wW7eoY/nsKrXMfLEEcZKMwdmUImoYJ/OM4AFY8A5WhmiUyO2tXbqIpAAOTtkDON852rHxtXfs2xnr17eqzbXGcr1RWMaAAAAAAYAGwAHasq2KxRRRQFFFFAUUUUBRRRQFFFFAUUUUBRRRQFFFFAUUUUBRRRQFFFFAVqa5QOE1DWQWC53wO5/FZswHc4rkHEOYpIuKTTrhyCUUE+nTjA7ePNQvfa5M4dduHKoxCliASFHckDt+/aqTxLj95GzLMDEAhOtI/SdskZJPq9sMPPbFTORHuptdzcuSGAWJcYAGcsQPucDP2PvVi4pw6OeMo42zkEfUpHZlPhh71G0TeMxOEq2hybj18Zg6sqKzLHreVwGBG3oBw2nYnSQuDk75zW3lziDQiNQoYoHVJISrHUdWOoM5VPJwGzj7b9As544IGkQFo4/SSAA0hBwWJ21fnzvUC7kSeaIv/TuY3ChgCY2Ts0Z7K+5yPspH0msny+bfVG76unfGM9fPRdxJiu3sjWV7eXDI8DkoVUsxI0rlfpAwctnu342ycC38PkYoA+OoNnwfP/cb1jYWCQxCOIYA99yT7se5J8mqzzHe3MbB+lpkQHTIja0YeVkXAYKftqxnPitVa7OczKqZyuNFLuB8VW5iWVBhGVSPfcZP8dqY1bE5RFQeN8WitYHnmJEaDLEDJ9uwqdVe+IHC5brhtxBCAZHXCgnA7jzXRstOaoJJhCBKH6YkbVC6iMNnT1CRhCQrHDY7Vos+drSXRoMmmQydNjEyq4jXUzKSBlcHYjY1Xp+WbmWeLRE9ur2zQ3MjXXVLoUYKrAjLurMCHJ7ZHnbTPwniRisy1tGZLRJINKTjEivGEWRSR6QCN1O+9BY/8e2elmzKVS3W4ZhC2lY2BKknGATg4U77H2pne8wQRT20DsRLc6ukNJOdABOT42PmudSckXgjnjEeoycOht1YT6U1orBgydm3YYY9sHHep/GOCcSuLmO5EMcZhW3CxmTU7aZNcgVxgLkAKcjcGgvnHOLx2sDTSh+mv1aELkD3wuTgeTSaz5whkudILrGLcTNrgddIbJDO59KLpU4U7nf23Zc2WTz2NzFGAXkhdVBONyMDeqXf8nXE086spWOewjt+oJsKjKrA6ox9YyRg+N8d6CyW/PVm3T3kXqLK0euFk1rEodiuoDIwwwR33x2r3/HNlodtbYRYTjptqbr5MQVQMszaT6RvVT4/yxf3y2xkhSCW3guIwVmDLrKxiNhsCFbS4x4HvWFpyffRuJkSMyQ/JOkbPgSGKKWOVdQzpOJchsHcdqC+QcyQNcRW+XWaWHrKjIVOnsc57N/ynet/HONRWqK8uo63CIqIXdmOThVG5OAT+AapR4FxB+JrfGKNB1YVaPXl+msbqx1fTjVKSVxk6AasXP3DGuLMokJlk1Bo9MvSZHH0ur+Cp/yzQbzzXbBtJLhhLFEQYyCGmGUB9tu/t5pdD8RrBojIDLj9PC9B9TCQlUKrjLAsMZXO9JP8N35uk1ojq89pcSTawADCuJBoxkknGCNtz2xUGP4eSR8KhRY2a8125mHzBB0xOW0xvk9MbnGnG+D4oLonOtoZjCTIrjvqiZRqEYlKZIxr0HOnv39q1nnyy1RDW+JVjYN0m0oJTiPqNjCajsNWKq8XJ90L97koSjmQdNptQQtboiyDOxcMroW7kNmoa8kXwhktxGhS7trWKWTqD9Ew6hJ6cerIbIwe4oL/AMK5rtridoELiRTIPVGyhum2iTSxGG0tscfb3p5XP+T+Vri24jLPIupJTckZfPS1zF10jwJFK5x5XeugUBRRRQc95rCXV+9nIQA0S9JiNQWQaiG05GdmZf3FVnhXL8d1tE4SZwzrHpwiRg4VWIJIkPc42HbHY1P+JEbw8QWUbagrIfun+4ONvuPekXL/ABeW3n1xKHkb04K5zk9hjfP4rLa/Oa2Qm842z0dE5Mhv7eQwXKloSuUfVq0kf2576SPf2qGebZstrVWQ6hpB0kD/AKsH/SrlZ3EnRVpVCSFcsoOQD+f/AL+9VCHk6Vmw7qq7+rGSf/bnb+TVXxUa0RXg589V+ltjO4kvr0vgthEUYVM+lB7D7+581ptJhlHHqAZXwGxkjtuPOCRn7n8VK4nw94JCj7+zYwGHv/2rHhlg00ixp/PsB5/avD/F4vffnzz0a+W32PLDm50gAZOqyDGsuFLDfBOAfVjGcDGfarfdWqyLvsfBql8Y5cW3RWaQmEsFkbAGgdlbfPpycE7YBz4q7GZdGe69j5+xz+K9/wCHjWmJ4/29/T2wyX2/lKuFy9JnVhjuf3GSf5pnw4kxgk5J3qqcWMkbSoSWXou8UmcnGMaW9yMjDeRn/hyX/AuJJLBCyb60D/gH3/0q3TnE4VmtJ+beN/JWctzo6nTXOnVpzvjvg4/inFJeceCm8sprZXCGRcaiMgbg9hirwhHPrma2g+WVZpJZYple4CiJounnS2kiTUsqso9OdvfaRzjzubF5R0OqI4Em2k0k6pOmVA0ncd++/bbvUIciTC4t7jrwyTLNNNMZIMqxl6Q9C6vQUWIAHJ33phzNyi91cGVZVQGOFMFSf6cwlJ7+QMUEKb4gMztHbWwmlM0iRjraFaOOOOVpCxX05EqqF33Pfvj3iPPskb3C/LLiC1S4YNchXJcE6AoU5wVILAnG229QYPho8Kt0Jo8ia4ZFliLx9KdUUxsNWTp6a4PsMY3oPw1dUlijmi6clklrqeHMilAw1Bs7BixJX8b7UE20+IqyTRokGVdrdQ3U7daOVztp7oYSuM75ztjBW/8AmjL8tBN8pD+sk8mn50DSkKxscnp46h1kaDjsN99ptr8OjHdvOkyhGuYbjRoOxSOVHGc/3NLq/n3pcPhY7WsEEk0P6Mc6I0cBU5kWPQ59W8itGct5BHbFHTK/526QvbhYZJOituqRmXAYSKX+nSdDDO59XYdsVYeO8xiG2iljTqvO0aQJq06mk3XLYOABlicHYGkXEORJZ5md7nQJJY5X6aYbKQtGQNWRglydwdv5qWeUZf8Aw61t+svzFq0bxSlCV1R7DK5zgqSp380caxzpMJ7aF7aONpUd5NV0uECNpbRhT1Mj1Aek47gUtPxOZYJJntNKm3NzbDrZMsYbSdXp9DjKtgau/fbfPhfw7aCW2dXgKxiUSKYNv1X1sIt/RgHSDvtUd/hnK1u0L3KsEtmtbY9IjSjMGLP6vU2AF2wNs0Em751ke4s4RAI5jcSxzI1zoVWiEewbT+qGWZWUenJxt4qVY89SSRiX5ZBE93HbRn5jLepyrF10eh1wDoP/ABYyMZOg8hz/ADFvcGeGSZZ5Zpi9vlGMnSA0LqOgosQAOTvvWZ5Gma5luHmiDPcW8mmOEqCsDMRq9RzIwbGr7ec7Btk58cWM18Lb/wBONPyxMuHny2kZXSemCcYzk77gdqtvDrsTQxyr9MiK4/DDP+9UxORbgRR2vzYFpDMskWmMCZVXUQhY6lbDFMMV/tO29NeSOE3VrH8vK6NBDGkcRC4Z8ZLMdzgYKqB9j9qCz0UUUBRRRQc7+LNxlYEwpDCXfyGUoAQfGMkY7fxUb4aXwacR9KNNMJyyr6mbIyxJ37bYG3ek3P1q8d7IGJ6bkyKPA141EfuN/wBqTWV88Qco2kshUkbHHnH5xj96xzqTF1U25u1tatJcLIW/TjHpUeWPcn32xj8/y0qr8n8ZiKQ2oOZUgVmx2HbbPvgitbczXPzPS+XGnq6NWo/RkDV/BJq+dSlcZ7/yvjNo/RD5+IEsZOw0f70p4HxmK2cyyElNOn07nJIpjz/KpmiwQcLuMj3P/wC0l4Pw4XMpUOEOMjJ9u/8Akf8AKvG1cx8ZNqxmf8aK44eJdOsrlZoVkXOh1BGdjg0l4a3RuLiAA4P6yIfpIb6yp9i3ceCQezbLk49cQSC3EGsIyIH39QI3bH2qy8X4cs0ZU7HHpbA1KdiCp8EEA/kCvapqRfPszzGFdnYOrqrellIXPjwQfxnt+am8uxCNRDEAAqqMnfCjYbe5Of8AP2pLc3HTUaRrkeTTGg21u3j7DuSfABq4cGsOjEFLanO7tjGpj3OPA8AewFUaVZmc9kE4Uk5z42bOylnVQzqAEU9izEBc/bJp3UTivDo7iGSGZdUcilWHbIP38GtbqmcZ5gvbOWwhleOYu5N06x6AqM6RpgZOBqf6vZT2pVZ8338s95GksX6Quz/Q/oiGTTHk6gH6gBHjGKf3/wANrWdcXEk07iLpJJIwLxjJIKnSPVvjJz2qdByVbrI8geXU4uFf1DDC4bWwO39rZK+2T3oKlLzVxLoqUlgMkViL2UtBgOHPpjGG9OFBy2+/gVNsudZZbnX14IrYymGOGSM9ST9JXJDg4DBpEGkjGMnNO+I8hW0yRIXmVY4BbtocDqxDHofbtkZyMHvvUh+Tbc3PXDSAFhIYgw6RkCdMPpxnUE2xnHY4yKCncr88Xs1jcys0UkgSAQsI+mBPNt0iMnVgmM5GPqrdwnmed5rII+gXFu1xMDC0hMgOlhnOIl287Dt3NPIfhvZrF0iZGiIgDoSNL9Akpq2853xjOBU7gvJdvavqiLgBJY1UkaVWR9ZA27AnA+1Aj5P5lvb54AGijSO2hmuSUyZDNq0qgyAgAQ771I5M5lub+2u90ScEvb+nYRSAmAsPvhgfwamW/IcEaxCKWeNo4PlyysMyR4IAcacErnIIAI/G1S+W+T7axdmt9S6oo42UnKnp50t76vUftv2oIHJXF7u+tJpmKwliY4QUDaGQaXZgD6v1dXpyNgPeq7w3mXic0NqizwCe4S4n1m39KpDpUJp1blmJJbOwxtXQeAcHjtIelGWK63f1HJy7Fj7bZJpLNyHbm3hhWSaMwCRUkRwH0yf1FJwQQwwO2dhjFBVrHn68luInRAYDDbyyRLCWIWRJDI3UBwgUxjAbvnFav8eX8UAeUwyPc2ongCxlREzOFCsdR1LhgdW3augcH5bgtpJGiBAkihi0HBULCGC42zk6znJPilNt8O7NY5YmMskbxdBVd89KPOrShABAzvk5P3oKvzDztdW8QAvbd3Sa4jklW3YjMaBlRk1el9WVyCRjBp1dcwzPxG0tZV0xtHCZlGQVncPIi6gfpHRfI+wphL8P7Z0xK8srEyM7uy6pDIgjJbCgbKq4wB2of4f2rTLO5kadHhdZSw1gRYwucfS2PV75O4oKrwPn+6+WtridhIJEuZJFEBi/pIjKqk51DLH1jbfH9tMOOc039nw+GeUxSzSyCUpGmAkAUPIoyTqIG2rb6hVjtOS7ZI7WPLultHJEoYg6lkADa8AZ2HjFQZPhzauqJLJPNHEkqRLI4PTWQKMA4BOnQMaifOc7YC4owIBG4O4r2o/D7URQxxAlhGioC3chRgE487VIoK9ztawNbF54nkCbjp/Wue5yfHvnbauOfpdZTiTohwWUsGZlB3GoADcfb96+hKqHNXKcLRM8Fupm9gxT8nA2J+21U6lJnnCM5icwo/KXGYoeIGVyVjcuM47ajtkDx+KvFxw3N00nyxkhI7Arhid9Q381yaSMhiGGGGzA7EfkECuo/DTjivb9B3HUjJCAndk7jHvjcftWXZXVxW3bn2+5pam3kmXFihRgli6sQcHK7HwfqrCx4eqxqslkzuBu2V3/APlTuGV862fuVHTIA0g7fnP3NLuE8Q1wm4LnVKxMa52VM4UaffG5PuafLaed2f2j+lvFnogjhR+ajdbVkiGMr6e/vsfGx/amfFOMgT9Fd/0mLH2OVAH8Fv4PtWviHMKl+lG3r843IHuQPpH57+KxsOHknUFyPJO2alSkaea078/MOWvNivh/D5DdpcY19NGVI8YClvqbVvue2MDxVyt5i31IVP33FbIkwAMAfYdqzrVSk1jqiKRXvEJgkmgHWvWOOmTsqkpj39Wnt3/mntFWBI93cEqhBR+oI2YJld1Y61z/AGk6Tg9jtv3OqLiNwwhZgY9Umh10HbSratyD6S42bAyNPbNWCigqqcSu9MxYEaW9KlMEqHkBKnSRkqEwD5G+A4NTjczlgcsq9cqR0x9GnV7HyMZHvTyigrsF/cSbeuM9Ve0WP03zgHUCNaFSDg+x7MKlcTluAWaP6VIBGnJwQMlRjJK5J7+MYNOKKBDHxGQTKMs0JkChzGcnKEkHA2AYL6u2+PFRLi7uTb6yX1GDUV6ePVqAPYagcEnA3q00UCAX0mJCWfKpmMBM9T0ZyfSN9WRjA7DbffTfX96mQseuRVwML6JGCSkEH+0MVj9JOx2yc5NlooEF3xN0VTGZJdyzEwnOlQCyjCj1EEkbdwR3wK2XlzMJ2VS+xh0qI8qQWPUy2MbLv3GKd0UFf4Te3D8OjlYN19CO6lCGJABdArKpDHcAY2ONzWjiXE7pVkMaMSIXYDpE+plZo8e5XSqlfdjnxmz0UFbubyZrl+mXVTAnTYxtjUWcMSpADYwpwSpx+dshfXBk0yq0SYcMyLr9YEenScHKHMjZI/tAOOxsVFAhj4jP1IwVbTqk1/pHcdQomG7DSCrHbcHI7NT6iigKKKKCNd8Pil/qRo//AFKD/rVW5h5XtDl3jjijQbuPQP3x3NXKsJY1YEMAwPcEZB/aoWpFocmHOeGcuyzapLZnihKFVMrMTJnyAc6VHg9/t7NrTl1o1SNrmVHGykInTPttjP7E1c68ZQe4zUODDm0o4bHcxuEkSF4zk9WMdM5/5o99z7g04ooq2IwkKKKK6CiiigKKKKAooooCiiigKKKKAooooCiiigKKKKAooooCiii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5" name="Picture 11" descr="C:\Documents and Settings\intergeo\Escritorio\borrar\U06362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"/>
            <a:ext cx="2267744" cy="801980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488832" cy="4653136"/>
          </a:xfrm>
        </p:spPr>
        <p:txBody>
          <a:bodyPr>
            <a:normAutofit fontScale="55000" lnSpcReduction="20000"/>
          </a:bodyPr>
          <a:lstStyle/>
          <a:p>
            <a:endParaRPr lang="es-ES" sz="4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 los interesados en movilidad fuera de la Unión Europea  </a:t>
            </a:r>
          </a:p>
          <a:p>
            <a:r>
              <a:rPr lang="es-E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(Lista de destinos, disponible en AIRE)</a:t>
            </a:r>
            <a:endParaRPr lang="es-ES" sz="4000" b="1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ES" dirty="0" smtClean="0"/>
          </a:p>
          <a:p>
            <a:r>
              <a:rPr lang="es-ES" b="1" u="sng" dirty="0" smtClean="0">
                <a:solidFill>
                  <a:schemeClr val="accent2"/>
                </a:solidFill>
              </a:rPr>
              <a:t>Plazo de solicitud</a:t>
            </a:r>
          </a:p>
          <a:p>
            <a:r>
              <a:rPr lang="es-E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 8 al 28 </a:t>
            </a:r>
            <a:r>
              <a:rPr lang="es-E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Noviembre de 2016</a:t>
            </a:r>
            <a:endParaRPr lang="es-E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E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b="1" u="sng" dirty="0" smtClean="0">
                <a:solidFill>
                  <a:schemeClr val="accent2"/>
                </a:solidFill>
              </a:rPr>
              <a:t>Charla </a:t>
            </a:r>
            <a:r>
              <a:rPr lang="es-ES" b="1" u="sng" dirty="0" smtClean="0">
                <a:solidFill>
                  <a:schemeClr val="accent2"/>
                </a:solidFill>
              </a:rPr>
              <a:t>Informativa</a:t>
            </a:r>
          </a:p>
          <a:p>
            <a:r>
              <a:rPr lang="es-E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Viernes 11 de Noviembre a las 11:30</a:t>
            </a:r>
            <a:endParaRPr lang="es-E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 el Salón de </a:t>
            </a:r>
            <a:r>
              <a:rPr lang="es-E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Actos- ETSIAMN (Edificio 3G)</a:t>
            </a:r>
            <a:endParaRPr lang="es-E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ES" dirty="0" smtClean="0"/>
          </a:p>
          <a:p>
            <a:endParaRPr lang="es-ES" b="1" u="sng" dirty="0" smtClean="0">
              <a:solidFill>
                <a:schemeClr val="accent2"/>
              </a:solidFill>
            </a:endParaRPr>
          </a:p>
          <a:p>
            <a:r>
              <a:rPr lang="es-ES" b="1" u="sng" dirty="0" smtClean="0">
                <a:solidFill>
                  <a:schemeClr val="accent2"/>
                </a:solidFill>
              </a:rPr>
              <a:t>¿</a:t>
            </a:r>
            <a:r>
              <a:rPr lang="es-ES" b="1" u="sng" dirty="0" smtClean="0">
                <a:solidFill>
                  <a:schemeClr val="accent2"/>
                </a:solidFill>
              </a:rPr>
              <a:t>Dónde lo solicito? Desde tu intranet</a:t>
            </a:r>
          </a:p>
          <a:p>
            <a:r>
              <a:rPr lang="es-ES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Apartado de Servicios - Relaciones </a:t>
            </a:r>
            <a:r>
              <a:rPr lang="es-ES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Internacionales y </a:t>
            </a:r>
            <a:r>
              <a:rPr lang="es-ES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Cooperación</a:t>
            </a:r>
          </a:p>
          <a:p>
            <a:r>
              <a:rPr lang="es-ES" sz="29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Internacional y Cooperación (</a:t>
            </a:r>
            <a:r>
              <a:rPr lang="es-ES" sz="29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AIRE</a:t>
            </a:r>
            <a:r>
              <a:rPr lang="es-ES" sz="29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endParaRPr lang="es-ES" u="sng" dirty="0"/>
          </a:p>
          <a:p>
            <a:endParaRPr lang="es-ES" u="sng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483768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Oficina de Relaciones Internacionales</a:t>
            </a:r>
            <a:endParaRPr lang="es-ES" dirty="0"/>
          </a:p>
        </p:txBody>
      </p:sp>
      <p:pic>
        <p:nvPicPr>
          <p:cNvPr id="17" name="2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0"/>
            <a:ext cx="792088" cy="72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CuadroTexto"/>
          <p:cNvSpPr txBox="1"/>
          <p:nvPr/>
        </p:nvSpPr>
        <p:spPr>
          <a:xfrm>
            <a:off x="7596336" y="0"/>
            <a:ext cx="1547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Escuela Técnica  Superior de Ingeniería Geodésica, Cartográfica y Topográfica</a:t>
            </a:r>
            <a:r>
              <a:rPr lang="es-ES" sz="800" dirty="0" smtClean="0"/>
              <a:t>.</a:t>
            </a:r>
            <a:endParaRPr lang="es-E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90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Llamada PROMOE 2017/2018</vt:lpstr>
    </vt:vector>
  </TitlesOfParts>
  <Company>UPV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Llamada PROMOE Enero 2015</dc:title>
  <dc:creator>intergeo</dc:creator>
  <cp:lastModifiedBy>intergeo</cp:lastModifiedBy>
  <cp:revision>24</cp:revision>
  <dcterms:created xsi:type="dcterms:W3CDTF">2014-11-17T08:57:33Z</dcterms:created>
  <dcterms:modified xsi:type="dcterms:W3CDTF">2016-11-08T09:36:53Z</dcterms:modified>
</cp:coreProperties>
</file>